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4" r:id="rId4"/>
    <p:sldId id="275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2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00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6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689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42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2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9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69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54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89B6-17A4-493A-990F-9BBEFE6C5011}" type="datetimeFigureOut">
              <a:rPr lang="en-US" smtClean="0"/>
              <a:t>11/6/2012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991B1-2AA4-40AC-9059-69053EBF31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80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Processing a Decision Tree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Connecticut Electronics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139852"/>
              </p:ext>
            </p:extLst>
          </p:nvPr>
        </p:nvGraphicFramePr>
        <p:xfrm>
          <a:off x="4567238" y="3424238"/>
          <a:ext cx="7937" cy="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DGE Diagram" r:id="rId3" imgW="7200" imgH="7200" progId="Pacestar.Diagram">
                  <p:embed/>
                </p:oleObj>
              </mc:Choice>
              <mc:Fallback>
                <p:oleObj name="EDGE Diagram" r:id="rId3" imgW="7200" imgH="7200" progId="Pacestar.Diagram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67238" y="3424238"/>
                        <a:ext cx="7937" cy="7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873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up one step, landing on either a chance node or a </a:t>
            </a:r>
            <a:r>
              <a:rPr lang="en-US" dirty="0" smtClean="0">
                <a:solidFill>
                  <a:schemeClr val="accent1"/>
                </a:solidFill>
              </a:rPr>
              <a:t>choice node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6829"/>
              </p:ext>
            </p:extLst>
          </p:nvPr>
        </p:nvGraphicFramePr>
        <p:xfrm>
          <a:off x="1366838" y="1979613"/>
          <a:ext cx="6408737" cy="411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DGE Diagram" r:id="rId3" imgW="4471920" imgH="2871720" progId="Pacestar.Diagram">
                  <p:embed/>
                </p:oleObj>
              </mc:Choice>
              <mc:Fallback>
                <p:oleObj name="EDGE Diagram" r:id="rId3" imgW="4471920" imgH="287172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1979613"/>
                        <a:ext cx="6408737" cy="411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150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a choice node, put the chosen following payoff and record the choice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7039013"/>
              </p:ext>
            </p:extLst>
          </p:nvPr>
        </p:nvGraphicFramePr>
        <p:xfrm>
          <a:off x="1366838" y="2225675"/>
          <a:ext cx="6408737" cy="362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DGE Diagram" r:id="rId3" imgW="4471920" imgH="2529000" progId="Pacestar.Diagram">
                  <p:embed/>
                </p:oleObj>
              </mc:Choice>
              <mc:Fallback>
                <p:oleObj name="EDGE Diagram" r:id="rId3" imgW="4471920" imgH="25290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225675"/>
                        <a:ext cx="6408737" cy="362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00600" y="174093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00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as far to the right as possible, and pick a terminal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693551"/>
              </p:ext>
            </p:extLst>
          </p:nvPr>
        </p:nvGraphicFramePr>
        <p:xfrm>
          <a:off x="1366838" y="2225675"/>
          <a:ext cx="6408737" cy="362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DGE Diagram" r:id="rId3" imgW="4471920" imgH="2529000" progId="Pacestar.Diagram">
                  <p:embed/>
                </p:oleObj>
              </mc:Choice>
              <mc:Fallback>
                <p:oleObj name="EDGE Diagram" r:id="rId3" imgW="4471920" imgH="25290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225675"/>
                        <a:ext cx="6408737" cy="362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00600" y="174093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9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up one step, landing on either a chance node or a </a:t>
            </a:r>
            <a:r>
              <a:rPr lang="en-US" dirty="0" smtClean="0">
                <a:solidFill>
                  <a:schemeClr val="accent1"/>
                </a:solidFill>
              </a:rPr>
              <a:t>choice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940147"/>
              </p:ext>
            </p:extLst>
          </p:nvPr>
        </p:nvGraphicFramePr>
        <p:xfrm>
          <a:off x="1366838" y="2225675"/>
          <a:ext cx="6408737" cy="362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DGE Diagram" r:id="rId3" imgW="4471920" imgH="2529000" progId="Pacestar.Diagram">
                  <p:embed/>
                </p:oleObj>
              </mc:Choice>
              <mc:Fallback>
                <p:oleObj name="EDGE Diagram" r:id="rId3" imgW="4471920" imgH="25290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225675"/>
                        <a:ext cx="6408737" cy="362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800600" y="1740932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37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a choice node, put the chosen following payoff and record the choice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532193"/>
              </p:ext>
            </p:extLst>
          </p:nvPr>
        </p:nvGraphicFramePr>
        <p:xfrm>
          <a:off x="1366838" y="2225675"/>
          <a:ext cx="6408737" cy="362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DGE Diagram" r:id="rId3" imgW="4471920" imgH="2529000" progId="Pacestar.Diagram">
                  <p:embed/>
                </p:oleObj>
              </mc:Choice>
              <mc:Fallback>
                <p:oleObj name="EDGE Diagram" r:id="rId3" imgW="4471920" imgH="25290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225675"/>
                        <a:ext cx="6408737" cy="362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65964" y="1740932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</a:p>
          <a:p>
            <a:r>
              <a:rPr lang="en-US" dirty="0" smtClean="0"/>
              <a:t>“sampled and bad”:   </a:t>
            </a:r>
            <a:r>
              <a:rPr lang="en-US" dirty="0" err="1" smtClean="0"/>
              <a:t>replate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9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as far to the right as possible, and pick a terminal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428821"/>
              </p:ext>
            </p:extLst>
          </p:nvPr>
        </p:nvGraphicFramePr>
        <p:xfrm>
          <a:off x="1366838" y="2225675"/>
          <a:ext cx="6408737" cy="362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DGE Diagram" r:id="rId3" imgW="4471920" imgH="2529000" progId="Pacestar.Diagram">
                  <p:embed/>
                </p:oleObj>
              </mc:Choice>
              <mc:Fallback>
                <p:oleObj name="EDGE Diagram" r:id="rId3" imgW="4471920" imgH="25290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225675"/>
                        <a:ext cx="6408737" cy="362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65964" y="1740932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</a:p>
          <a:p>
            <a:r>
              <a:rPr lang="en-US" dirty="0" smtClean="0"/>
              <a:t>“sampled and bad”:   </a:t>
            </a:r>
            <a:r>
              <a:rPr lang="en-US" dirty="0" err="1" smtClean="0"/>
              <a:t>replate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3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up one step, landing on either a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chance node</a:t>
            </a:r>
            <a:r>
              <a:rPr lang="en-US" dirty="0" smtClean="0"/>
              <a:t> or a choice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34175"/>
              </p:ext>
            </p:extLst>
          </p:nvPr>
        </p:nvGraphicFramePr>
        <p:xfrm>
          <a:off x="1366838" y="2225675"/>
          <a:ext cx="6408737" cy="362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EDGE Diagram" r:id="rId3" imgW="4471920" imgH="2529000" progId="Pacestar.Diagram">
                  <p:embed/>
                </p:oleObj>
              </mc:Choice>
              <mc:Fallback>
                <p:oleObj name="EDGE Diagram" r:id="rId3" imgW="4471920" imgH="25290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225675"/>
                        <a:ext cx="6408737" cy="3624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65964" y="1740932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</a:p>
          <a:p>
            <a:r>
              <a:rPr lang="en-US" dirty="0" smtClean="0"/>
              <a:t>“sampled and bad”:   </a:t>
            </a:r>
            <a:r>
              <a:rPr lang="en-US" dirty="0" err="1" smtClean="0"/>
              <a:t>replate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65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a chance node, put the</a:t>
            </a:r>
            <a:br>
              <a:rPr lang="en-US" dirty="0" smtClean="0"/>
            </a:br>
            <a:r>
              <a:rPr lang="en-US" dirty="0" smtClean="0"/>
              <a:t>following expectation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121563"/>
              </p:ext>
            </p:extLst>
          </p:nvPr>
        </p:nvGraphicFramePr>
        <p:xfrm>
          <a:off x="1365250" y="2878138"/>
          <a:ext cx="6411913" cy="231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EDGE Diagram" r:id="rId3" imgW="4475520" imgH="1618200" progId="Pacestar.Diagram">
                  <p:embed/>
                </p:oleObj>
              </mc:Choice>
              <mc:Fallback>
                <p:oleObj name="EDGE Diagram" r:id="rId3" imgW="4475520" imgH="16182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2878138"/>
                        <a:ext cx="6411913" cy="2317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65964" y="1740932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“sampled and good”: process </a:t>
            </a:r>
          </a:p>
          <a:p>
            <a:r>
              <a:rPr lang="en-US" dirty="0" smtClean="0"/>
              <a:t>“sampled and bad”:   </a:t>
            </a:r>
            <a:r>
              <a:rPr lang="en-US" dirty="0" err="1" smtClean="0"/>
              <a:t>replate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37409" y="4051499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finished, you’re left with the optimal “choice” strategy, and the expected payoff yielded by following that strategy.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990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Original Decision Tree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340976"/>
              </p:ext>
            </p:extLst>
          </p:nvPr>
        </p:nvGraphicFramePr>
        <p:xfrm>
          <a:off x="1047938" y="1752600"/>
          <a:ext cx="7048123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DGE Diagram" r:id="rId3" imgW="4918320" imgH="3189600" progId="Pacestar.Diagram">
                  <p:embed/>
                </p:oleObj>
              </mc:Choice>
              <mc:Fallback>
                <p:oleObj name="EDGE Diagram" r:id="rId3" imgW="4918320" imgH="31896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938" y="1752600"/>
                        <a:ext cx="7048123" cy="457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043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as far to the right as possible, and pick a terminal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03632"/>
              </p:ext>
            </p:extLst>
          </p:nvPr>
        </p:nvGraphicFramePr>
        <p:xfrm>
          <a:off x="1047938" y="1752600"/>
          <a:ext cx="7048123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DGE Diagram" r:id="rId3" imgW="4918320" imgH="3189600" progId="Pacestar.Diagram">
                  <p:embed/>
                </p:oleObj>
              </mc:Choice>
              <mc:Fallback>
                <p:oleObj name="EDGE Diagram" r:id="rId3" imgW="4918320" imgH="31896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938" y="1752600"/>
                        <a:ext cx="7048123" cy="457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057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up one step, landing on either a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chance node</a:t>
            </a:r>
            <a:r>
              <a:rPr lang="en-US" dirty="0" smtClean="0"/>
              <a:t> or a choice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937139"/>
              </p:ext>
            </p:extLst>
          </p:nvPr>
        </p:nvGraphicFramePr>
        <p:xfrm>
          <a:off x="1047938" y="1752600"/>
          <a:ext cx="7048123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DGE Diagram" r:id="rId3" imgW="4918320" imgH="3189600" progId="Pacestar.Diagram">
                  <p:embed/>
                </p:oleObj>
              </mc:Choice>
              <mc:Fallback>
                <p:oleObj name="EDGE Diagram" r:id="rId3" imgW="4918320" imgH="318960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938" y="1752600"/>
                        <a:ext cx="7048123" cy="457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562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a chance node, put the</a:t>
            </a:r>
            <a:br>
              <a:rPr lang="en-US" dirty="0" smtClean="0"/>
            </a:br>
            <a:r>
              <a:rPr lang="en-US" dirty="0" smtClean="0"/>
              <a:t>following expectation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943382"/>
              </p:ext>
            </p:extLst>
          </p:nvPr>
        </p:nvGraphicFramePr>
        <p:xfrm>
          <a:off x="1047750" y="1979613"/>
          <a:ext cx="7048500" cy="411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DGE Diagram" r:id="rId3" imgW="4918320" imgH="2871720" progId="Pacestar.Diagram">
                  <p:embed/>
                </p:oleObj>
              </mc:Choice>
              <mc:Fallback>
                <p:oleObj name="EDGE Diagram" r:id="rId3" imgW="4918320" imgH="2871720" progId="Pacestar.Diagram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979613"/>
                        <a:ext cx="7048500" cy="411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86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as far to the right as possible, and pick a terminal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05528"/>
              </p:ext>
            </p:extLst>
          </p:nvPr>
        </p:nvGraphicFramePr>
        <p:xfrm>
          <a:off x="1047750" y="1979613"/>
          <a:ext cx="7048500" cy="411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DGE Diagram" r:id="rId3" imgW="4918320" imgH="2871720" progId="Pacestar.Diagram">
                  <p:embed/>
                </p:oleObj>
              </mc:Choice>
              <mc:Fallback>
                <p:oleObj name="EDGE Diagram" r:id="rId3" imgW="4918320" imgH="287172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979613"/>
                        <a:ext cx="7048500" cy="411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710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 up one step, landing on either a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chance node</a:t>
            </a:r>
            <a:r>
              <a:rPr lang="en-US" dirty="0" smtClean="0"/>
              <a:t> or a choice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0943281"/>
              </p:ext>
            </p:extLst>
          </p:nvPr>
        </p:nvGraphicFramePr>
        <p:xfrm>
          <a:off x="1047750" y="1979613"/>
          <a:ext cx="7048500" cy="411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DGE Diagram" r:id="rId3" imgW="4918320" imgH="2871720" progId="Pacestar.Diagram">
                  <p:embed/>
                </p:oleObj>
              </mc:Choice>
              <mc:Fallback>
                <p:oleObj name="EDGE Diagram" r:id="rId3" imgW="4918320" imgH="287172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0" y="1979613"/>
                        <a:ext cx="7048500" cy="411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547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a chance node, put the</a:t>
            </a:r>
            <a:br>
              <a:rPr lang="en-US" dirty="0" smtClean="0"/>
            </a:br>
            <a:r>
              <a:rPr lang="en-US" dirty="0" smtClean="0"/>
              <a:t>following expectation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705960"/>
              </p:ext>
            </p:extLst>
          </p:nvPr>
        </p:nvGraphicFramePr>
        <p:xfrm>
          <a:off x="1366838" y="1979613"/>
          <a:ext cx="6408737" cy="411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DGE Diagram" r:id="rId3" imgW="4471920" imgH="2871720" progId="Pacestar.Diagram">
                  <p:embed/>
                </p:oleObj>
              </mc:Choice>
              <mc:Fallback>
                <p:oleObj name="EDGE Diagram" r:id="rId3" imgW="4471920" imgH="287172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1979613"/>
                        <a:ext cx="6408737" cy="411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757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 as far to the right as possible, and pick a terminal node</a:t>
            </a:r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533911"/>
              </p:ext>
            </p:extLst>
          </p:nvPr>
        </p:nvGraphicFramePr>
        <p:xfrm>
          <a:off x="1366838" y="1979613"/>
          <a:ext cx="6408737" cy="411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DGE Diagram" r:id="rId3" imgW="4471920" imgH="2871720" progId="Pacestar.Diagram">
                  <p:embed/>
                </p:oleObj>
              </mc:Choice>
              <mc:Fallback>
                <p:oleObj name="EDGE Diagram" r:id="rId3" imgW="4471920" imgH="2871720" progId="Pacestar.Diagram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1979613"/>
                        <a:ext cx="6408737" cy="4116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139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293</Words>
  <Application>Microsoft Office PowerPoint</Application>
  <PresentationFormat>On-screen Show (4:3)</PresentationFormat>
  <Paragraphs>30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EDGE Diagram</vt:lpstr>
      <vt:lpstr>Processing a Decision Tree</vt:lpstr>
      <vt:lpstr>The Original Decision Tree</vt:lpstr>
      <vt:lpstr>Go as far to the right as possible, and pick a terminal node</vt:lpstr>
      <vt:lpstr>Back up one step, landing on either a chance node or a choice node</vt:lpstr>
      <vt:lpstr>At a chance node, put the following expectation</vt:lpstr>
      <vt:lpstr>Go as far to the right as possible, and pick a terminal node</vt:lpstr>
      <vt:lpstr>Back up one step, landing on either a chance node or a choice node</vt:lpstr>
      <vt:lpstr>At a chance node, put the following expectation</vt:lpstr>
      <vt:lpstr>Go as far to the right as possible, and pick a terminal node</vt:lpstr>
      <vt:lpstr>Back up one step, landing on either a chance node or a choice node</vt:lpstr>
      <vt:lpstr>At a choice node, put the chosen following payoff and record the choice</vt:lpstr>
      <vt:lpstr>Go as far to the right as possible, and pick a terminal node</vt:lpstr>
      <vt:lpstr>Back up one step, landing on either a chance node or a choice node</vt:lpstr>
      <vt:lpstr>At a choice node, put the chosen following payoff and record the choice</vt:lpstr>
      <vt:lpstr>Go as far to the right as possible, and pick a terminal node</vt:lpstr>
      <vt:lpstr>Back up one step, landing on either a chance node or a choice node</vt:lpstr>
      <vt:lpstr>At a chance node, put the following expectation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5</cp:revision>
  <dcterms:created xsi:type="dcterms:W3CDTF">2012-11-06T20:07:26Z</dcterms:created>
  <dcterms:modified xsi:type="dcterms:W3CDTF">2012-11-06T21:31:35Z</dcterms:modified>
</cp:coreProperties>
</file>